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F62369-C948-44FC-A3A4-4DB4F3B05CD0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7FB371-5622-4750-A529-74136055380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СЛЕДСТВИЯ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Выражение следствия. Общие сведения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ПОЭТОМУ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</a:t>
                      </a:r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собирались поехать за город, но пошёл дождь, (и) поэтому мы остались дома.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союзные слова всегда в постпозиции.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ТАК ЧТО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Этот журнал мне сейчас не нужен, так что возьми его и читай.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ТОГДА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 ты не идёшь никуда? Тогда и я останусь дома.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Подчёркивает результирующее значение.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 ПОТОМУ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знали, что он эгоист, потому друзей у него было мало.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Придаточные следствия указывают на следствие, вытекающее из содержания главной части предложения. Придаточные следствия связываются с главной частью при помощи союза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что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 Дмитриевич приходит с работы в  шесть часов вечера, так что после шести вы всегда можете застать его дома.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В придаточных предложениях следствия характер подчинения выражен слабо. Поэтому придаточные со значением следствия часто приобретают характер присоединения. Особенно ярко это выражено  в придаточных предложениях, которые присоединяются при помощи предложных групп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силу чего, вследствие чего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которые придают предложению книжный характер: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Деньги на строительство моста были выделены из федерального бюджета, вследствие чего строительство продвигалось быстрыми темпами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908720"/>
          <a:ext cx="7776864" cy="466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7308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3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ВСЛЕДСТВИЕ ЧЕГО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Мороз был минус 25, вследствие чего занятия в школах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города были отменены.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Употребляется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официально-деловой, научной и публицистической речи.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БЛАГОДАРЯ ЧЕМУ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был внимательным и заботливым человеком, благодаря чему его любили и друзья, и коллеги по работе.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Представляют добавочные суждения. Имеют книжный характер.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РЕЗУЛЬТАТЕ ЧЕГО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Летом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стояла сильная жара, в результате чего начались лесные пожары.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Придаточное следствия указывает на результат, итог, заключение, которые вытекают из объективной ситуации, выраженной главным предложением:</a:t>
            </a:r>
          </a:p>
          <a:p>
            <a:r>
              <a:rPr lang="ru-RU" sz="2400" i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Спички отсырели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что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не смогли разжечь костёр (Мы не смогли разжечь костёр, потому что </a:t>
            </a:r>
            <a:r>
              <a:rPr lang="ru-RU" sz="2400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спички отсырели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i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главная часть указывает на субъективные факторы, использование союза так что невозможно, в этом случае употребляется сочинительный союз поэтому:</a:t>
            </a:r>
          </a:p>
          <a:p>
            <a:r>
              <a:rPr lang="ru-RU" sz="2400" i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очень устали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поэтому не смогли разжечь костёр (Мы не смогли разжечь костёр, потому что </a:t>
            </a:r>
            <a:r>
              <a:rPr lang="ru-RU" sz="2400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устали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i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Придаточные следствия всегда стоят после главной части предложения: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Дождь лил как из ведра, так что на крыльцо нельзя было выйти (С.Аксаков).</a:t>
            </a:r>
          </a:p>
          <a:p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Тут в комнату ворвался ветер, так что пламя свечей в канделябрах легло (М.Булгаков).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вследствие того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подчёркивает тот факт,  что главная часть является следствием внешних обстоятельств, о которых говорится в придаточном предложении: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не мог закончить работу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вследствие того, что </a:t>
            </a:r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станции произошла авария.</a:t>
            </a:r>
          </a:p>
          <a:p>
            <a:endParaRPr lang="ru-RU" sz="2400" i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8EF26D-A570-4554-9BB8-375FDB7901DB}"/>
</file>

<file path=customXml/itemProps2.xml><?xml version="1.0" encoding="utf-8"?>
<ds:datastoreItem xmlns:ds="http://schemas.openxmlformats.org/officeDocument/2006/customXml" ds:itemID="{7A480907-1C7C-4EA5-928A-F3AC17314295}"/>
</file>

<file path=customXml/itemProps3.xml><?xml version="1.0" encoding="utf-8"?>
<ds:datastoreItem xmlns:ds="http://schemas.openxmlformats.org/officeDocument/2006/customXml" ds:itemID="{9E09DCCD-1588-428F-9208-8BE7209973CD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444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ВЫРАЖЕНИЕ СЛЕДСТВИЯ</vt:lpstr>
      <vt:lpstr>Выражение следствия. Общие сведения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СЛЕДСТВИЯ</dc:title>
  <dc:creator>Пользователь Windows</dc:creator>
  <cp:lastModifiedBy>Пользователь Windows</cp:lastModifiedBy>
  <cp:revision>4</cp:revision>
  <dcterms:created xsi:type="dcterms:W3CDTF">2014-04-08T21:05:16Z</dcterms:created>
  <dcterms:modified xsi:type="dcterms:W3CDTF">2014-04-08T21:44:34Z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